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hsS/eIqeJ49uNdH1T8hws1J/Bc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21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5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5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5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5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6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6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6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6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6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6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6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6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7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7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7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7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7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30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0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1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1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1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1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1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1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1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4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5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6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6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9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9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0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10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10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10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49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1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2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74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4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5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5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5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5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6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6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Error boundaries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idx="1" type="body"/>
          </p:nvPr>
        </p:nvSpPr>
        <p:spPr>
          <a:xfrm>
            <a:off x="637125" y="1346250"/>
            <a:ext cx="51159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What are error boundaries?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Error handling phases with examples.</a:t>
            </a:r>
            <a:endParaRPr sz="1800"/>
          </a:p>
        </p:txBody>
      </p:sp>
      <p:sp>
        <p:nvSpPr>
          <p:cNvPr id="167" name="Google Shape;167;p2"/>
          <p:cNvSpPr txBox="1"/>
          <p:nvPr>
            <p:ph type="title"/>
          </p:nvPr>
        </p:nvSpPr>
        <p:spPr>
          <a:xfrm>
            <a:off x="637125" y="475175"/>
            <a:ext cx="57357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747625" y="1267475"/>
            <a:ext cx="50943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andle the errors by using the error boundaries.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Does not break the whole app.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747625" y="475175"/>
            <a:ext cx="5735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Error Boundaries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idx="1" type="body"/>
          </p:nvPr>
        </p:nvSpPr>
        <p:spPr>
          <a:xfrm>
            <a:off x="555825" y="1215650"/>
            <a:ext cx="5840100" cy="30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 components that catch JavaScript errors,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Child component tree.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Log those errors.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Display a fallback UI.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4"/>
          <p:cNvSpPr txBox="1"/>
          <p:nvPr>
            <p:ph type="title"/>
          </p:nvPr>
        </p:nvSpPr>
        <p:spPr>
          <a:xfrm>
            <a:off x="608025" y="465125"/>
            <a:ext cx="5735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Error Boundaries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idx="1" type="body"/>
          </p:nvPr>
        </p:nvSpPr>
        <p:spPr>
          <a:xfrm>
            <a:off x="938500" y="1386425"/>
            <a:ext cx="49464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static getDerivedStateFromEr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ro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r()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componentDidCatch(error, info)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Life Cycle Methods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